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5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Introduction to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</a:t>
            </a:r>
            <a:r>
              <a:rPr lang="en-US" dirty="0" smtClean="0"/>
              <a:t>import</a:t>
            </a:r>
            <a:endParaRPr lang="en-US" dirty="0" smtClean="0"/>
          </a:p>
          <a:p>
            <a:pPr lvl="1"/>
            <a:r>
              <a:rPr lang="en-US" dirty="0" smtClean="0"/>
              <a:t>And only from </a:t>
            </a:r>
            <a:r>
              <a:rPr lang="en-US" dirty="0" err="1" smtClean="0"/>
              <a:t>Scala</a:t>
            </a:r>
            <a:r>
              <a:rPr lang="en-US" dirty="0" smtClean="0"/>
              <a:t>, </a:t>
            </a:r>
            <a:r>
              <a:rPr lang="en-US" smtClean="0"/>
              <a:t>not Python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4238</TotalTime>
  <Words>685</Words>
  <Application>Microsoft Macintosh PowerPoint</Application>
  <PresentationFormat>On-screen Show (4:3)</PresentationFormat>
  <Paragraphs>149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Big Data Engineering  Introduction to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455</cp:revision>
  <dcterms:created xsi:type="dcterms:W3CDTF">2012-03-07T10:41:54Z</dcterms:created>
  <dcterms:modified xsi:type="dcterms:W3CDTF">2017-12-05T14:28:42Z</dcterms:modified>
</cp:coreProperties>
</file>